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Anton"/>
      <p:regular r:id="rId18"/>
    </p:embeddedFont>
    <p:embeddedFont>
      <p:font typeface="Proxima Nova"/>
      <p:regular r:id="rId19"/>
      <p:bold r:id="rId20"/>
      <p:italic r:id="rId21"/>
      <p:boldItalic r:id="rId22"/>
    </p:embeddedFont>
    <p:embeddedFont>
      <p:font typeface="Anaheim"/>
      <p:regular r:id="rId23"/>
    </p:embeddedFont>
    <p:embeddedFont>
      <p:font typeface="Proxima Nova Semibold"/>
      <p:regular r:id="rId24"/>
      <p:bold r:id="rId25"/>
      <p:boldItalic r:id="rId26"/>
    </p:embeddedFont>
    <p:embeddedFont>
      <p:font typeface="DM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ProximaNovaSemibold-regular.fntdata"/><Relationship Id="rId23" Type="http://schemas.openxmlformats.org/officeDocument/2006/relationships/font" Target="fonts/Anaheim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roximaNovaSemibold-boldItalic.fntdata"/><Relationship Id="rId25" Type="http://schemas.openxmlformats.org/officeDocument/2006/relationships/font" Target="fonts/ProximaNovaSemibold-bold.fntdata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DM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19" Type="http://schemas.openxmlformats.org/officeDocument/2006/relationships/font" Target="fonts/ProximaNova-regular.fntdata"/><Relationship Id="rId18" Type="http://schemas.openxmlformats.org/officeDocument/2006/relationships/font" Target="fonts/Anto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e552fcb8f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e552fcb8f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2f7bd7b1a_1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2f7bd7b1a_1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2f7bd7b1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2f7bd7b1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e552fcb8f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e552fcb8f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e552fcb8f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e552fcb8f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2f7bd7b1a_1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2f7bd7b1a_1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16cd0de0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16cd0de0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e552fcb8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e552fcb8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e552fcb8f_0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e552fcb8f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84" name="Google Shape;84;p1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1"/>
          <p:cNvSpPr txBox="1"/>
          <p:nvPr>
            <p:ph hasCustomPrompt="1" type="title"/>
          </p:nvPr>
        </p:nvSpPr>
        <p:spPr>
          <a:xfrm>
            <a:off x="1027000" y="1765850"/>
            <a:ext cx="7089900" cy="123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BLANK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type="ctrTitle"/>
          </p:nvPr>
        </p:nvSpPr>
        <p:spPr>
          <a:xfrm>
            <a:off x="1410600" y="501027"/>
            <a:ext cx="63228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4" name="Google Shape;94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5" name="Google Shape;95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2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14"/>
          <p:cNvSpPr txBox="1"/>
          <p:nvPr>
            <p:ph idx="2" type="ctrTitle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3" name="Google Shape;103;p14"/>
          <p:cNvSpPr txBox="1"/>
          <p:nvPr>
            <p:ph idx="3" type="subTitle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4"/>
          <p:cNvSpPr txBox="1"/>
          <p:nvPr>
            <p:ph idx="4" type="ctrTitle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5" name="Google Shape;105;p14"/>
          <p:cNvSpPr txBox="1"/>
          <p:nvPr>
            <p:ph idx="5" type="subTitle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14"/>
          <p:cNvSpPr txBox="1"/>
          <p:nvPr>
            <p:ph idx="6" type="ctrTitle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14"/>
          <p:cNvSpPr txBox="1"/>
          <p:nvPr>
            <p:ph idx="7" type="subTitle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4"/>
          <p:cNvSpPr txBox="1"/>
          <p:nvPr>
            <p:ph idx="8" type="ctrTitle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14"/>
          <p:cNvSpPr txBox="1"/>
          <p:nvPr>
            <p:ph idx="9" type="subTitle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14"/>
          <p:cNvSpPr txBox="1"/>
          <p:nvPr>
            <p:ph idx="13" type="ctrTitle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1" name="Google Shape;111;p14"/>
          <p:cNvSpPr txBox="1"/>
          <p:nvPr>
            <p:ph idx="14" type="subTitle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idx="1" type="subTitle"/>
          </p:nvPr>
        </p:nvSpPr>
        <p:spPr>
          <a:xfrm flipH="1">
            <a:off x="4306525" y="3802275"/>
            <a:ext cx="41094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type="title"/>
          </p:nvPr>
        </p:nvSpPr>
        <p:spPr>
          <a:xfrm>
            <a:off x="1877426" y="468350"/>
            <a:ext cx="65385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grpSp>
        <p:nvGrpSpPr>
          <p:cNvPr id="120" name="Google Shape;120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1" name="Google Shape;121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idx="2" type="subTitle"/>
          </p:nvPr>
        </p:nvSpPr>
        <p:spPr>
          <a:xfrm flipH="1">
            <a:off x="4306525" y="2362375"/>
            <a:ext cx="41094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ctrTitle"/>
          </p:nvPr>
        </p:nvSpPr>
        <p:spPr>
          <a:xfrm>
            <a:off x="978500" y="3193650"/>
            <a:ext cx="1637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2" type="ctrTitle"/>
          </p:nvPr>
        </p:nvSpPr>
        <p:spPr>
          <a:xfrm>
            <a:off x="3753413" y="3193650"/>
            <a:ext cx="1637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3" type="subTitle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4" type="ctrTitle"/>
          </p:nvPr>
        </p:nvSpPr>
        <p:spPr>
          <a:xfrm>
            <a:off x="6528356" y="3193650"/>
            <a:ext cx="1637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5" type="subTitle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3" name="Google Shape;133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4" name="Google Shape;134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8" name="Google Shape;138;p16"/>
          <p:cNvSpPr txBox="1"/>
          <p:nvPr>
            <p:ph idx="6"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2" name="Google Shape;142;p1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3" name="Google Shape;143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ONE_COLUMN_TEXT_1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2" type="subTitle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3" type="subTitle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4" type="subTitle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5" type="subTitle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7" type="subTitle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8" type="subTitle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9" type="subTitle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3" type="subTitle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14" type="subTitle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15" type="subTitle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</p:spPr>
        <p:txBody>
          <a:bodyPr anchorCtr="0" anchor="ctr" bIns="0" lIns="91425" spcFirstLastPara="1" rIns="91425" wrap="square" tIns="90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67" name="Google Shape;167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2" name="Google Shape;172;p19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ONE_COLUMN_TEXT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5" name="Google Shape;175;p20"/>
          <p:cNvSpPr txBox="1"/>
          <p:nvPr>
            <p:ph idx="2" type="subTitle"/>
          </p:nvPr>
        </p:nvSpPr>
        <p:spPr>
          <a:xfrm>
            <a:off x="5715850" y="3966654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6" name="Google Shape;176;p20"/>
          <p:cNvSpPr txBox="1"/>
          <p:nvPr>
            <p:ph idx="3" type="subTitle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4" type="subTitle"/>
          </p:nvPr>
        </p:nvSpPr>
        <p:spPr>
          <a:xfrm>
            <a:off x="5715851" y="3628148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8" name="Google Shape;178;p20"/>
          <p:cNvSpPr txBox="1"/>
          <p:nvPr>
            <p:ph idx="5" type="subTitle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79" name="Google Shape;179;p20"/>
          <p:cNvSpPr txBox="1"/>
          <p:nvPr>
            <p:ph idx="6" type="subTitle"/>
          </p:nvPr>
        </p:nvSpPr>
        <p:spPr>
          <a:xfrm>
            <a:off x="5715850" y="2259748"/>
            <a:ext cx="27081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80" name="Google Shape;180;p20"/>
          <p:cNvSpPr txBox="1"/>
          <p:nvPr>
            <p:ph idx="7" type="subTitle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8" type="subTitle"/>
          </p:nvPr>
        </p:nvSpPr>
        <p:spPr>
          <a:xfrm>
            <a:off x="5715851" y="1921249"/>
            <a:ext cx="2708100" cy="4731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82" name="Google Shape;182;p2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83" name="Google Shape;183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0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ONE_COLUMN_TEXT_1_1_1_1"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idx="1" type="subTitle"/>
          </p:nvPr>
        </p:nvSpPr>
        <p:spPr>
          <a:xfrm>
            <a:off x="728125" y="4145400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2" type="subTitle"/>
          </p:nvPr>
        </p:nvSpPr>
        <p:spPr>
          <a:xfrm>
            <a:off x="4968575" y="4145400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hasCustomPrompt="1" type="title"/>
          </p:nvPr>
        </p:nvSpPr>
        <p:spPr>
          <a:xfrm>
            <a:off x="5292276" y="3622419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1"/>
          <p:cNvSpPr txBox="1"/>
          <p:nvPr>
            <p:ph hasCustomPrompt="1" idx="3" type="title"/>
          </p:nvPr>
        </p:nvSpPr>
        <p:spPr>
          <a:xfrm>
            <a:off x="1051825" y="3622419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93" name="Google Shape;193;p2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94" name="Google Shape;194;p2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98" name="Google Shape;198;p21"/>
          <p:cNvSpPr txBox="1"/>
          <p:nvPr>
            <p:ph idx="4"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5" type="subTitle"/>
          </p:nvPr>
        </p:nvSpPr>
        <p:spPr>
          <a:xfrm>
            <a:off x="728125" y="2178775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6" type="subTitle"/>
          </p:nvPr>
        </p:nvSpPr>
        <p:spPr>
          <a:xfrm>
            <a:off x="4968575" y="2178775"/>
            <a:ext cx="3447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hasCustomPrompt="1" idx="7" type="title"/>
          </p:nvPr>
        </p:nvSpPr>
        <p:spPr>
          <a:xfrm>
            <a:off x="5292276" y="1655794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/>
          <p:nvPr>
            <p:ph hasCustomPrompt="1" idx="8" type="title"/>
          </p:nvPr>
        </p:nvSpPr>
        <p:spPr>
          <a:xfrm>
            <a:off x="1051825" y="1655794"/>
            <a:ext cx="2799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NE_COLUMN_TEXT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1" type="subTitle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2"/>
          <p:cNvSpPr txBox="1"/>
          <p:nvPr/>
        </p:nvSpPr>
        <p:spPr>
          <a:xfrm>
            <a:off x="720000" y="3682725"/>
            <a:ext cx="3953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Stories</a:t>
            </a:r>
            <a:endParaRPr b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07" name="Google Shape;207;p2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08" name="Google Shape;208;p2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subTitle"/>
          </p:nvPr>
        </p:nvSpPr>
        <p:spPr>
          <a:xfrm flipH="1">
            <a:off x="5253025" y="2970150"/>
            <a:ext cx="3162900" cy="18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720025" y="2263850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720025" y="1847875"/>
            <a:ext cx="27150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5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6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7"/>
          <p:cNvSpPr txBox="1"/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720025" y="2888300"/>
            <a:ext cx="3026400" cy="20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728125" y="1944450"/>
            <a:ext cx="4020000" cy="12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61" name="Google Shape;61;p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2" name="Google Shape;62;p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9"/>
          <p:cNvSpPr txBox="1"/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9"/>
          <p:cNvSpPr txBox="1"/>
          <p:nvPr>
            <p:ph hasCustomPrompt="1" idx="2" type="title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fmla="val 65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0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800"/>
              <a:buFont typeface="Anaheim"/>
              <a:buChar char="●"/>
              <a:defRPr sz="1800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Relationship Id="rId4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Relationship Id="rId4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Relationship Id="rId4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7.gif"/><Relationship Id="rId6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Relationship Id="rId4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ctrTitle"/>
          </p:nvPr>
        </p:nvSpPr>
        <p:spPr>
          <a:xfrm flipH="1">
            <a:off x="728125" y="2968543"/>
            <a:ext cx="38040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50">
                <a:solidFill>
                  <a:schemeClr val="lt1"/>
                </a:solidFill>
                <a:highlight>
                  <a:schemeClr val="lt2"/>
                </a:highlight>
                <a:latin typeface="Anton"/>
                <a:ea typeface="Anton"/>
                <a:cs typeface="Anton"/>
                <a:sym typeface="Anton"/>
              </a:rPr>
              <a:t>PROJECT PR</a:t>
            </a:r>
            <a:r>
              <a:rPr lang="en" sz="3150">
                <a:solidFill>
                  <a:schemeClr val="lt1"/>
                </a:solidFill>
                <a:highlight>
                  <a:schemeClr val="lt2"/>
                </a:highlight>
              </a:rPr>
              <a:t>ESENTATION</a:t>
            </a:r>
            <a:endParaRPr b="0" sz="315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1" name="Google Shape;221;p25"/>
          <p:cNvSpPr txBox="1"/>
          <p:nvPr>
            <p:ph idx="1" type="subTitle"/>
          </p:nvPr>
        </p:nvSpPr>
        <p:spPr>
          <a:xfrm flipH="1">
            <a:off x="728300" y="4087275"/>
            <a:ext cx="38040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how the projects lies eventuall</a:t>
            </a:r>
            <a:r>
              <a:rPr lang="en"/>
              <a:t> </a:t>
            </a:r>
            <a:endParaRPr/>
          </a:p>
        </p:txBody>
      </p:sp>
      <p:sp>
        <p:nvSpPr>
          <p:cNvPr id="222" name="Google Shape;222;p25"/>
          <p:cNvSpPr txBox="1"/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lt2"/>
                </a:solidFill>
              </a:rPr>
              <a:t>GRAPHIC</a:t>
            </a:r>
            <a:r>
              <a:rPr lang="en" sz="7300">
                <a:solidFill>
                  <a:schemeClr val="lt2"/>
                </a:solidFill>
              </a:rPr>
              <a:t> </a:t>
            </a:r>
            <a:r>
              <a:rPr lang="en" sz="8900">
                <a:solidFill>
                  <a:schemeClr val="dk2"/>
                </a:solidFill>
              </a:rPr>
              <a:t>DESIGN</a:t>
            </a:r>
            <a:r>
              <a:rPr lang="en" sz="8900">
                <a:solidFill>
                  <a:schemeClr val="dk2"/>
                </a:solidFill>
              </a:rPr>
              <a:t> </a:t>
            </a:r>
            <a:endParaRPr sz="8900">
              <a:solidFill>
                <a:schemeClr val="dk2"/>
              </a:solidFill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b="8821" l="7555" r="7547" t="8813"/>
          <a:stretch/>
        </p:blipFill>
        <p:spPr>
          <a:xfrm>
            <a:off x="4771900" y="1178736"/>
            <a:ext cx="3804000" cy="36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465796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b="81710" l="47142" r="44094" t="6693"/>
          <a:stretch/>
        </p:blipFill>
        <p:spPr>
          <a:xfrm flipH="1" rot="10800000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type="ctrTitle"/>
          </p:nvPr>
        </p:nvSpPr>
        <p:spPr>
          <a:xfrm flipH="1">
            <a:off x="720000" y="311400"/>
            <a:ext cx="4592400" cy="10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82" name="Google Shape;382;p34"/>
          <p:cNvSpPr/>
          <p:nvPr/>
        </p:nvSpPr>
        <p:spPr>
          <a:xfrm>
            <a:off x="4348181" y="4356522"/>
            <a:ext cx="433002" cy="2558"/>
          </a:xfrm>
          <a:custGeom>
            <a:rect b="b" l="l" r="r" t="t"/>
            <a:pathLst>
              <a:path extrusionOk="0" h="56" w="9478">
                <a:moveTo>
                  <a:pt x="0" y="0"/>
                </a:moveTo>
                <a:lnTo>
                  <a:pt x="0" y="55"/>
                </a:lnTo>
                <a:lnTo>
                  <a:pt x="9477" y="55"/>
                </a:lnTo>
                <a:lnTo>
                  <a:pt x="9477" y="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"/>
          <p:cNvSpPr/>
          <p:nvPr/>
        </p:nvSpPr>
        <p:spPr>
          <a:xfrm>
            <a:off x="4870417" y="4356522"/>
            <a:ext cx="63502" cy="2558"/>
          </a:xfrm>
          <a:custGeom>
            <a:rect b="b" l="l" r="r" t="t"/>
            <a:pathLst>
              <a:path extrusionOk="0" h="56" w="1390">
                <a:moveTo>
                  <a:pt x="1" y="0"/>
                </a:moveTo>
                <a:lnTo>
                  <a:pt x="1" y="55"/>
                </a:lnTo>
                <a:lnTo>
                  <a:pt x="1389" y="55"/>
                </a:lnTo>
                <a:lnTo>
                  <a:pt x="1389" y="0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4"/>
          <p:cNvSpPr/>
          <p:nvPr/>
        </p:nvSpPr>
        <p:spPr>
          <a:xfrm>
            <a:off x="4577296" y="1206564"/>
            <a:ext cx="55690" cy="51076"/>
          </a:xfrm>
          <a:custGeom>
            <a:rect b="b" l="l" r="r" t="t"/>
            <a:pathLst>
              <a:path extrusionOk="0" h="1118" w="1219">
                <a:moveTo>
                  <a:pt x="610" y="1"/>
                </a:moveTo>
                <a:cubicBezTo>
                  <a:pt x="578" y="1"/>
                  <a:pt x="546" y="17"/>
                  <a:pt x="530" y="50"/>
                </a:cubicBezTo>
                <a:lnTo>
                  <a:pt x="416" y="275"/>
                </a:lnTo>
                <a:cubicBezTo>
                  <a:pt x="406" y="301"/>
                  <a:pt x="380" y="319"/>
                  <a:pt x="351" y="323"/>
                </a:cubicBezTo>
                <a:lnTo>
                  <a:pt x="103" y="359"/>
                </a:lnTo>
                <a:cubicBezTo>
                  <a:pt x="30" y="371"/>
                  <a:pt x="1" y="462"/>
                  <a:pt x="52" y="513"/>
                </a:cubicBezTo>
                <a:lnTo>
                  <a:pt x="231" y="688"/>
                </a:lnTo>
                <a:cubicBezTo>
                  <a:pt x="253" y="709"/>
                  <a:pt x="263" y="738"/>
                  <a:pt x="260" y="768"/>
                </a:cubicBezTo>
                <a:lnTo>
                  <a:pt x="216" y="1012"/>
                </a:lnTo>
                <a:cubicBezTo>
                  <a:pt x="205" y="1069"/>
                  <a:pt x="252" y="1118"/>
                  <a:pt x="305" y="1118"/>
                </a:cubicBezTo>
                <a:cubicBezTo>
                  <a:pt x="319" y="1118"/>
                  <a:pt x="333" y="1114"/>
                  <a:pt x="347" y="1107"/>
                </a:cubicBezTo>
                <a:lnTo>
                  <a:pt x="566" y="990"/>
                </a:lnTo>
                <a:cubicBezTo>
                  <a:pt x="581" y="985"/>
                  <a:pt x="595" y="982"/>
                  <a:pt x="609" y="982"/>
                </a:cubicBezTo>
                <a:cubicBezTo>
                  <a:pt x="624" y="982"/>
                  <a:pt x="637" y="985"/>
                  <a:pt x="650" y="990"/>
                </a:cubicBezTo>
                <a:lnTo>
                  <a:pt x="872" y="1107"/>
                </a:lnTo>
                <a:cubicBezTo>
                  <a:pt x="886" y="1114"/>
                  <a:pt x="900" y="1118"/>
                  <a:pt x="914" y="1118"/>
                </a:cubicBezTo>
                <a:cubicBezTo>
                  <a:pt x="966" y="1118"/>
                  <a:pt x="1012" y="1069"/>
                  <a:pt x="1003" y="1012"/>
                </a:cubicBezTo>
                <a:lnTo>
                  <a:pt x="959" y="768"/>
                </a:lnTo>
                <a:cubicBezTo>
                  <a:pt x="956" y="738"/>
                  <a:pt x="963" y="709"/>
                  <a:pt x="985" y="688"/>
                </a:cubicBezTo>
                <a:lnTo>
                  <a:pt x="1164" y="513"/>
                </a:lnTo>
                <a:cubicBezTo>
                  <a:pt x="1218" y="462"/>
                  <a:pt x="1190" y="371"/>
                  <a:pt x="1116" y="359"/>
                </a:cubicBezTo>
                <a:lnTo>
                  <a:pt x="868" y="323"/>
                </a:lnTo>
                <a:cubicBezTo>
                  <a:pt x="840" y="319"/>
                  <a:pt x="814" y="301"/>
                  <a:pt x="799" y="275"/>
                </a:cubicBezTo>
                <a:lnTo>
                  <a:pt x="690" y="50"/>
                </a:lnTo>
                <a:cubicBezTo>
                  <a:pt x="673" y="17"/>
                  <a:pt x="641" y="1"/>
                  <a:pt x="610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4"/>
          <p:cNvSpPr/>
          <p:nvPr/>
        </p:nvSpPr>
        <p:spPr>
          <a:xfrm>
            <a:off x="4646784" y="3096822"/>
            <a:ext cx="96441" cy="88446"/>
          </a:xfrm>
          <a:custGeom>
            <a:rect b="b" l="l" r="r" t="t"/>
            <a:pathLst>
              <a:path extrusionOk="0" h="1936" w="2111">
                <a:moveTo>
                  <a:pt x="1055" y="1"/>
                </a:moveTo>
                <a:cubicBezTo>
                  <a:pt x="1000" y="1"/>
                  <a:pt x="944" y="30"/>
                  <a:pt x="915" y="88"/>
                </a:cubicBezTo>
                <a:lnTo>
                  <a:pt x="722" y="475"/>
                </a:lnTo>
                <a:cubicBezTo>
                  <a:pt x="700" y="522"/>
                  <a:pt x="656" y="555"/>
                  <a:pt x="606" y="562"/>
                </a:cubicBezTo>
                <a:lnTo>
                  <a:pt x="179" y="624"/>
                </a:lnTo>
                <a:cubicBezTo>
                  <a:pt x="51" y="642"/>
                  <a:pt x="0" y="799"/>
                  <a:pt x="91" y="887"/>
                </a:cubicBezTo>
                <a:lnTo>
                  <a:pt x="401" y="1189"/>
                </a:lnTo>
                <a:cubicBezTo>
                  <a:pt x="438" y="1225"/>
                  <a:pt x="456" y="1277"/>
                  <a:pt x="448" y="1328"/>
                </a:cubicBezTo>
                <a:lnTo>
                  <a:pt x="372" y="1754"/>
                </a:lnTo>
                <a:cubicBezTo>
                  <a:pt x="355" y="1855"/>
                  <a:pt x="436" y="1936"/>
                  <a:pt x="526" y="1936"/>
                </a:cubicBezTo>
                <a:cubicBezTo>
                  <a:pt x="550" y="1936"/>
                  <a:pt x="574" y="1930"/>
                  <a:pt x="598" y="1918"/>
                </a:cubicBezTo>
                <a:lnTo>
                  <a:pt x="981" y="1718"/>
                </a:lnTo>
                <a:cubicBezTo>
                  <a:pt x="1004" y="1705"/>
                  <a:pt x="1030" y="1699"/>
                  <a:pt x="1055" y="1699"/>
                </a:cubicBezTo>
                <a:cubicBezTo>
                  <a:pt x="1080" y="1699"/>
                  <a:pt x="1104" y="1705"/>
                  <a:pt x="1126" y="1718"/>
                </a:cubicBezTo>
                <a:lnTo>
                  <a:pt x="1509" y="1918"/>
                </a:lnTo>
                <a:cubicBezTo>
                  <a:pt x="1533" y="1930"/>
                  <a:pt x="1558" y="1936"/>
                  <a:pt x="1582" y="1936"/>
                </a:cubicBezTo>
                <a:cubicBezTo>
                  <a:pt x="1673" y="1936"/>
                  <a:pt x="1752" y="1855"/>
                  <a:pt x="1735" y="1754"/>
                </a:cubicBezTo>
                <a:lnTo>
                  <a:pt x="1662" y="1328"/>
                </a:lnTo>
                <a:cubicBezTo>
                  <a:pt x="1655" y="1277"/>
                  <a:pt x="1669" y="1225"/>
                  <a:pt x="1706" y="1189"/>
                </a:cubicBezTo>
                <a:lnTo>
                  <a:pt x="2016" y="887"/>
                </a:lnTo>
                <a:cubicBezTo>
                  <a:pt x="2110" y="799"/>
                  <a:pt x="2060" y="642"/>
                  <a:pt x="1932" y="624"/>
                </a:cubicBezTo>
                <a:lnTo>
                  <a:pt x="1502" y="562"/>
                </a:lnTo>
                <a:cubicBezTo>
                  <a:pt x="1451" y="555"/>
                  <a:pt x="1407" y="522"/>
                  <a:pt x="1385" y="475"/>
                </a:cubicBezTo>
                <a:lnTo>
                  <a:pt x="1192" y="88"/>
                </a:lnTo>
                <a:cubicBezTo>
                  <a:pt x="1165" y="30"/>
                  <a:pt x="1110" y="1"/>
                  <a:pt x="1055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4"/>
          <p:cNvSpPr txBox="1"/>
          <p:nvPr>
            <p:ph idx="1" type="subTitle"/>
          </p:nvPr>
        </p:nvSpPr>
        <p:spPr>
          <a:xfrm flipH="1">
            <a:off x="724713" y="1703050"/>
            <a:ext cx="2947200" cy="19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Follow the project updates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scyjm2</a:t>
            </a:r>
            <a:r>
              <a:rPr lang="en">
                <a:solidFill>
                  <a:schemeClr val="lt1"/>
                </a:solidFill>
              </a:rPr>
              <a:t>@</a:t>
            </a:r>
            <a:r>
              <a:rPr lang="en"/>
              <a:t>nottingham.edu.cn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+</a:t>
            </a:r>
            <a:r>
              <a:rPr lang="en"/>
              <a:t>86</a:t>
            </a:r>
            <a:r>
              <a:rPr lang="en">
                <a:solidFill>
                  <a:schemeClr val="lt1"/>
                </a:solidFill>
              </a:rPr>
              <a:t>  </a:t>
            </a:r>
            <a:r>
              <a:rPr lang="en"/>
              <a:t>13916493742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www.majingyu.</a:t>
            </a:r>
            <a:r>
              <a:rPr lang="en">
                <a:solidFill>
                  <a:schemeClr val="lt1"/>
                </a:solidFill>
              </a:rPr>
              <a:t>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2025472" y="1356984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88" name="Google Shape;388;p34"/>
          <p:cNvGrpSpPr/>
          <p:nvPr/>
        </p:nvGrpSpPr>
        <p:grpSpPr>
          <a:xfrm>
            <a:off x="1424556" y="1357184"/>
            <a:ext cx="346056" cy="345674"/>
            <a:chOff x="3303268" y="3817349"/>
            <a:chExt cx="346056" cy="345674"/>
          </a:xfrm>
        </p:grpSpPr>
        <p:sp>
          <p:nvSpPr>
            <p:cNvPr id="389" name="Google Shape;389;p3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93" name="Google Shape;393;p34"/>
          <p:cNvGrpSpPr/>
          <p:nvPr/>
        </p:nvGrpSpPr>
        <p:grpSpPr>
          <a:xfrm>
            <a:off x="823647" y="1357171"/>
            <a:ext cx="346024" cy="345674"/>
            <a:chOff x="4201447" y="3817349"/>
            <a:chExt cx="346024" cy="345674"/>
          </a:xfrm>
        </p:grpSpPr>
        <p:sp>
          <p:nvSpPr>
            <p:cNvPr id="394" name="Google Shape;394;p34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96" name="Google Shape;396;p34"/>
          <p:cNvSpPr txBox="1"/>
          <p:nvPr/>
        </p:nvSpPr>
        <p:spPr>
          <a:xfrm>
            <a:off x="720000" y="4448354"/>
            <a:ext cx="27915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Please keep this slide for attribution</a:t>
            </a: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4"/>
          <p:cNvPicPr preferRelativeResize="0"/>
          <p:nvPr/>
        </p:nvPicPr>
        <p:blipFill rotWithShape="1">
          <a:blip r:embed="rId3">
            <a:alphaModFix/>
          </a:blip>
          <a:srcRect b="10869" l="9202" r="6981" t="6156"/>
          <a:stretch/>
        </p:blipFill>
        <p:spPr>
          <a:xfrm>
            <a:off x="4743225" y="1257650"/>
            <a:ext cx="3683250" cy="36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4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4990675" y="10614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4567600" y="3321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 rotWithShape="1">
          <a:blip r:embed="rId4">
            <a:alphaModFix/>
          </a:blip>
          <a:srcRect b="81710" l="47142" r="44094" t="6693"/>
          <a:stretch/>
        </p:blipFill>
        <p:spPr>
          <a:xfrm flipH="1" rot="10800000">
            <a:off x="7978046" y="1795201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01.</a:t>
            </a:r>
            <a:r>
              <a:rPr lang="en"/>
              <a:t> ABOUT THE PROJECT</a:t>
            </a:r>
            <a:endParaRPr/>
          </a:p>
        </p:txBody>
      </p:sp>
      <p:sp>
        <p:nvSpPr>
          <p:cNvPr id="235" name="Google Shape;235;p26"/>
          <p:cNvSpPr txBox="1"/>
          <p:nvPr>
            <p:ph idx="1" type="subTitle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 </a:t>
            </a:r>
            <a:r>
              <a:rPr lang="en"/>
              <a:t>a</a:t>
            </a:r>
            <a:r>
              <a:rPr lang="en"/>
              <a:t>nd project inspiration  </a:t>
            </a:r>
            <a:endParaRPr/>
          </a:p>
        </p:txBody>
      </p:sp>
      <p:sp>
        <p:nvSpPr>
          <p:cNvPr id="236" name="Google Shape;236;p26"/>
          <p:cNvSpPr txBox="1"/>
          <p:nvPr>
            <p:ph idx="2" type="ctrTitle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02.</a:t>
            </a:r>
            <a:r>
              <a:rPr lang="en"/>
              <a:t> MAJOR REQUIREMENTS</a:t>
            </a:r>
            <a:endParaRPr/>
          </a:p>
        </p:txBody>
      </p:sp>
      <p:sp>
        <p:nvSpPr>
          <p:cNvPr id="237" name="Google Shape;237;p26"/>
          <p:cNvSpPr txBox="1"/>
          <p:nvPr>
            <p:ph idx="3" type="subTitle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 the objectives and goals that is implemented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 txBox="1"/>
          <p:nvPr>
            <p:ph idx="4" type="ctrTitle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03.</a:t>
            </a:r>
            <a:r>
              <a:rPr lang="en"/>
              <a:t> </a:t>
            </a:r>
            <a:r>
              <a:rPr lang="en"/>
              <a:t>PROJECT DEMO</a:t>
            </a:r>
            <a:endParaRPr/>
          </a:p>
        </p:txBody>
      </p:sp>
      <p:sp>
        <p:nvSpPr>
          <p:cNvPr id="239" name="Google Shape;239;p26"/>
          <p:cNvSpPr txBox="1"/>
          <p:nvPr>
            <p:ph idx="5" type="subTitle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</a:t>
            </a:r>
            <a:r>
              <a:rPr lang="en"/>
              <a:t>emo on the project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 txBox="1"/>
          <p:nvPr>
            <p:ph idx="7" type="subTitle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future thinking on the project</a:t>
            </a:r>
            <a:endParaRPr/>
          </a:p>
        </p:txBody>
      </p:sp>
      <p:sp>
        <p:nvSpPr>
          <p:cNvPr id="241" name="Google Shape;241;p26"/>
          <p:cNvSpPr txBox="1"/>
          <p:nvPr>
            <p:ph idx="6" type="ctrTitle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04.</a:t>
            </a:r>
            <a:r>
              <a:rPr lang="en"/>
              <a:t> PROJECT FUTURE</a:t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4539762" y="2295263"/>
            <a:ext cx="64500" cy="64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4539762" y="3957788"/>
            <a:ext cx="64500" cy="64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26"/>
          <p:cNvCxnSpPr>
            <a:stCxn id="242" idx="2"/>
            <a:endCxn id="243" idx="0"/>
          </p:cNvCxnSpPr>
          <p:nvPr/>
        </p:nvCxnSpPr>
        <p:spPr>
          <a:xfrm>
            <a:off x="4572012" y="2359763"/>
            <a:ext cx="0" cy="159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6"/>
          <p:cNvSpPr/>
          <p:nvPr/>
        </p:nvSpPr>
        <p:spPr>
          <a:xfrm>
            <a:off x="4539762" y="618638"/>
            <a:ext cx="64500" cy="64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26"/>
          <p:cNvCxnSpPr>
            <a:stCxn id="242" idx="0"/>
            <a:endCxn id="245" idx="2"/>
          </p:cNvCxnSpPr>
          <p:nvPr/>
        </p:nvCxnSpPr>
        <p:spPr>
          <a:xfrm rot="10800000">
            <a:off x="4572012" y="683063"/>
            <a:ext cx="0" cy="161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7" name="Google Shape;247;p26"/>
          <p:cNvPicPr preferRelativeResize="0"/>
          <p:nvPr/>
        </p:nvPicPr>
        <p:blipFill rotWithShape="1">
          <a:blip r:embed="rId3">
            <a:alphaModFix/>
          </a:blip>
          <a:srcRect b="81710" l="42779" r="44094" t="6693"/>
          <a:stretch/>
        </p:blipFill>
        <p:spPr>
          <a:xfrm flipH="1" rot="10800000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idx="1" type="subTitle"/>
          </p:nvPr>
        </p:nvSpPr>
        <p:spPr>
          <a:xfrm flipH="1">
            <a:off x="5253025" y="2284350"/>
            <a:ext cx="3162900" cy="18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idea from COVID -19 ,it might seem very evil , but I am able to demonstrate you with all the features </a:t>
            </a:r>
            <a:r>
              <a:rPr lang="en"/>
              <a:t>learned</a:t>
            </a:r>
            <a:r>
              <a:rPr lang="en"/>
              <a:t> in computer graphics, I want to go very innovating not archetypical, but it would seem hard to </a:t>
            </a:r>
            <a:r>
              <a:rPr lang="en"/>
              <a:t>implement.</a:t>
            </a:r>
            <a:r>
              <a:rPr lang="en"/>
              <a:t>    </a:t>
            </a:r>
            <a:endParaRPr/>
          </a:p>
        </p:txBody>
      </p:sp>
      <p:sp>
        <p:nvSpPr>
          <p:cNvPr id="256" name="Google Shape;256;p27"/>
          <p:cNvSpPr txBox="1"/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CAKE </a:t>
            </a:r>
            <a:r>
              <a:rPr lang="en">
                <a:solidFill>
                  <a:schemeClr val="dk2"/>
                </a:solidFill>
              </a:rPr>
              <a:t>FACTORY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C050"/>
              </a:solidFill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 b="12184" l="4636" r="4636" t="12184"/>
          <a:stretch/>
        </p:blipFill>
        <p:spPr>
          <a:xfrm>
            <a:off x="739625" y="1398200"/>
            <a:ext cx="4000650" cy="3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844163" y="11430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600725" y="3075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7"/>
          <p:cNvPicPr preferRelativeResize="0"/>
          <p:nvPr/>
        </p:nvPicPr>
        <p:blipFill rotWithShape="1">
          <a:blip r:embed="rId4">
            <a:alphaModFix/>
          </a:blip>
          <a:srcRect b="81710" l="46576" r="44095" t="6693"/>
          <a:stretch/>
        </p:blipFill>
        <p:spPr>
          <a:xfrm flipH="1" rot="10800000">
            <a:off x="4554322" y="1549051"/>
            <a:ext cx="40822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8"/>
          <p:cNvPicPr preferRelativeResize="0"/>
          <p:nvPr/>
        </p:nvPicPr>
        <p:blipFill rotWithShape="1">
          <a:blip r:embed="rId3">
            <a:alphaModFix/>
          </a:blip>
          <a:srcRect b="4237" l="0" r="0" t="4237"/>
          <a:stretch/>
        </p:blipFill>
        <p:spPr>
          <a:xfrm>
            <a:off x="2690568" y="1673903"/>
            <a:ext cx="3762891" cy="34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8"/>
          <p:cNvSpPr txBox="1"/>
          <p:nvPr>
            <p:ph idx="1" type="subTitle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C++ code with linear algebra, all the </a:t>
            </a:r>
            <a:r>
              <a:rPr lang="en"/>
              <a:t>fundamental</a:t>
            </a:r>
            <a:r>
              <a:rPr lang="en"/>
              <a:t> details on CG</a:t>
            </a:r>
            <a:endParaRPr/>
          </a:p>
        </p:txBody>
      </p:sp>
      <p:sp>
        <p:nvSpPr>
          <p:cNvPr id="270" name="Google Shape;270;p28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WE ARE </a:t>
            </a:r>
            <a:r>
              <a:rPr lang="en">
                <a:solidFill>
                  <a:schemeClr val="dk2"/>
                </a:solidFill>
              </a:rPr>
              <a:t>WORKING 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1" name="Google Shape;271;p28"/>
          <p:cNvSpPr txBox="1"/>
          <p:nvPr>
            <p:ph idx="2" type="subTitle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Free assets from online websites , self made models out of blender</a:t>
            </a:r>
            <a:endParaRPr/>
          </a:p>
        </p:txBody>
      </p:sp>
      <p:sp>
        <p:nvSpPr>
          <p:cNvPr id="272" name="Google Shape;272;p28"/>
          <p:cNvSpPr txBox="1"/>
          <p:nvPr>
            <p:ph idx="3" type="subTitle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OPENGL</a:t>
            </a:r>
            <a:endParaRPr/>
          </a:p>
        </p:txBody>
      </p:sp>
      <p:sp>
        <p:nvSpPr>
          <p:cNvPr id="273" name="Google Shape;273;p28"/>
          <p:cNvSpPr txBox="1"/>
          <p:nvPr>
            <p:ph idx="4" type="subTitle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MODELING</a:t>
            </a:r>
            <a:endParaRPr/>
          </a:p>
        </p:txBody>
      </p:sp>
      <p:pic>
        <p:nvPicPr>
          <p:cNvPr id="274" name="Google Shape;274;p28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2532113" y="377592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885963" y="747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 rotWithShape="1">
          <a:blip r:embed="rId4">
            <a:alphaModFix/>
          </a:blip>
          <a:srcRect b="81710" l="46414" r="44094" t="6693"/>
          <a:stretch/>
        </p:blipFill>
        <p:spPr>
          <a:xfrm flipH="1" rot="10800000">
            <a:off x="5700847" y="1705776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7335238" y="264850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9"/>
          <p:cNvPicPr preferRelativeResize="0"/>
          <p:nvPr/>
        </p:nvPicPr>
        <p:blipFill rotWithShape="1">
          <a:blip r:embed="rId3">
            <a:alphaModFix/>
          </a:blip>
          <a:srcRect b="16997" l="5657" r="5666" t="4926"/>
          <a:stretch/>
        </p:blipFill>
        <p:spPr>
          <a:xfrm>
            <a:off x="4653500" y="1172200"/>
            <a:ext cx="3985776" cy="350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MAJOR </a:t>
            </a:r>
            <a:r>
              <a:rPr lang="en">
                <a:solidFill>
                  <a:schemeClr val="dk2"/>
                </a:solidFill>
              </a:rPr>
              <a:t>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4" name="Google Shape;284;p29"/>
          <p:cNvSpPr txBox="1"/>
          <p:nvPr>
            <p:ph idx="2" type="title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5" name="Google Shape;285;p29"/>
          <p:cNvSpPr txBox="1"/>
          <p:nvPr>
            <p:ph idx="1" type="subTitle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5048138" y="11722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4793363" y="3751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 preferRelativeResize="0"/>
          <p:nvPr/>
        </p:nvPicPr>
        <p:blipFill rotWithShape="1">
          <a:blip r:embed="rId4">
            <a:alphaModFix/>
          </a:blip>
          <a:srcRect b="81710" l="46778" r="44094" t="6693"/>
          <a:stretch/>
        </p:blipFill>
        <p:spPr>
          <a:xfrm flipH="1" rot="10800000">
            <a:off x="8113346" y="1546401"/>
            <a:ext cx="399426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>
            <a:off x="4347750" y="15792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7122700" y="15792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1572700" y="3365675"/>
            <a:ext cx="448500" cy="4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4347750" y="33656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7122700" y="33656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1572700" y="1579275"/>
            <a:ext cx="448500" cy="4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30"/>
          <p:cNvSpPr txBox="1"/>
          <p:nvPr>
            <p:ph idx="1" type="subTitle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Viewpoints , can check around the scene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03" name="Google Shape;303;p30"/>
          <p:cNvSpPr txBox="1"/>
          <p:nvPr>
            <p:ph idx="2" type="subTitle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Texturing, </a:t>
            </a:r>
            <a:r>
              <a:rPr lang="en" sz="1400"/>
              <a:t>especially</a:t>
            </a:r>
            <a:r>
              <a:rPr lang="en" sz="1400">
                <a:solidFill>
                  <a:schemeClr val="lt1"/>
                </a:solidFill>
              </a:rPr>
              <a:t> on the walls , </a:t>
            </a:r>
            <a:r>
              <a:rPr lang="en" sz="1400"/>
              <a:t>and a nottingham logo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04" name="Google Shape;304;p30"/>
          <p:cNvSpPr txBox="1"/>
          <p:nvPr>
            <p:ph idx="3" type="subTitle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Lights  , to make the scene more 3D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05" name="Google Shape;305;p30"/>
          <p:cNvSpPr txBox="1"/>
          <p:nvPr>
            <p:ph idx="4" type="subTitle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6" name="Google Shape;306;p30"/>
          <p:cNvSpPr txBox="1"/>
          <p:nvPr>
            <p:ph idx="5" type="subTitle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7" name="Google Shape;307;p30"/>
          <p:cNvSpPr txBox="1"/>
          <p:nvPr>
            <p:ph idx="6" type="subTitle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8" name="Google Shape;308;p30"/>
          <p:cNvSpPr txBox="1"/>
          <p:nvPr>
            <p:ph idx="7" type="subTitle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3</a:t>
            </a:r>
            <a:r>
              <a:rPr lang="en" sz="1400">
                <a:solidFill>
                  <a:schemeClr val="lt1"/>
                </a:solidFill>
              </a:rPr>
              <a:t>D models, incl</a:t>
            </a:r>
            <a:r>
              <a:rPr lang="en" sz="1400"/>
              <a:t>uding a dog and a camera , may add up more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09" name="Google Shape;309;p30"/>
          <p:cNvSpPr txBox="1"/>
          <p:nvPr>
            <p:ph idx="8" type="subTitle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Transformation of </a:t>
            </a:r>
            <a:r>
              <a:rPr lang="en" sz="1400"/>
              <a:t>objects</a:t>
            </a:r>
            <a:r>
              <a:rPr lang="en" sz="1400"/>
              <a:t>, animations and the processing process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0" name="Google Shape;310;p30"/>
          <p:cNvSpPr txBox="1"/>
          <p:nvPr>
            <p:ph idx="9" type="subTitle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 special sound system and menu to change the material of the </a:t>
            </a:r>
            <a:r>
              <a:rPr lang="en" sz="1400"/>
              <a:t>assembly</a:t>
            </a:r>
            <a:r>
              <a:rPr lang="en" sz="1400"/>
              <a:t> line!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11" name="Google Shape;311;p30"/>
          <p:cNvSpPr txBox="1"/>
          <p:nvPr>
            <p:ph idx="13" type="subTitle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2" name="Google Shape;312;p30"/>
          <p:cNvSpPr txBox="1"/>
          <p:nvPr>
            <p:ph idx="14" type="subTitle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3" name="Google Shape;313;p30"/>
          <p:cNvSpPr txBox="1"/>
          <p:nvPr>
            <p:ph idx="15" type="subTitle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</p:spPr>
        <p:txBody>
          <a:bodyPr anchorCtr="0" anchor="ctr" bIns="0" lIns="91425" spcFirstLastPara="1" rIns="91425" wrap="square" tIns="21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4" name="Google Shape;314;p30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</a:t>
            </a:r>
            <a:r>
              <a:rPr lang="en">
                <a:solidFill>
                  <a:schemeClr val="dk2"/>
                </a:solidFill>
              </a:rPr>
              <a:t>REQUIREMENTS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15" name="Google Shape;315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1669550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44445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7219663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1669550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44445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 rotWithShape="1">
          <a:blip r:embed="rId3">
            <a:alphaModFix/>
          </a:blip>
          <a:srcRect b="81493" l="50634" r="43731" t="9752"/>
          <a:stretch/>
        </p:blipFill>
        <p:spPr>
          <a:xfrm flipH="1" rot="10800000">
            <a:off x="72196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1"/>
          <p:cNvPicPr preferRelativeResize="0"/>
          <p:nvPr/>
        </p:nvPicPr>
        <p:blipFill rotWithShape="1">
          <a:blip r:embed="rId3">
            <a:alphaModFix/>
          </a:blip>
          <a:srcRect b="16547" l="0" r="0" t="16540"/>
          <a:stretch/>
        </p:blipFill>
        <p:spPr>
          <a:xfrm>
            <a:off x="456575" y="2619324"/>
            <a:ext cx="2087301" cy="139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/>
          <p:nvPr>
            <p:ph idx="4294967295" type="title"/>
          </p:nvPr>
        </p:nvSpPr>
        <p:spPr>
          <a:xfrm>
            <a:off x="1068100" y="666402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Please wait for external sources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1"/>
          <p:cNvSpPr txBox="1"/>
          <p:nvPr>
            <p:ph idx="4294967295" type="body"/>
          </p:nvPr>
        </p:nvSpPr>
        <p:spPr>
          <a:xfrm>
            <a:off x="1252436" y="1169999"/>
            <a:ext cx="66309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may take a few moments , and before begin I would like to state a few words. </a:t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1"/>
          <p:cNvSpPr txBox="1"/>
          <p:nvPr>
            <p:ph idx="4294967295" type="body"/>
          </p:nvPr>
        </p:nvSpPr>
        <p:spPr>
          <a:xfrm>
            <a:off x="864078" y="4142275"/>
            <a:ext cx="12723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Hasta</a:t>
            </a:r>
            <a:endParaRPr sz="14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1"/>
          <p:cNvSpPr txBox="1"/>
          <p:nvPr>
            <p:ph idx="4294967295" type="body"/>
          </p:nvPr>
        </p:nvSpPr>
        <p:spPr>
          <a:xfrm>
            <a:off x="2957194" y="4142275"/>
            <a:ext cx="12723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La</a:t>
            </a:r>
            <a:endParaRPr sz="14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1"/>
          <p:cNvSpPr txBox="1"/>
          <p:nvPr>
            <p:ph idx="4294967295" type="body"/>
          </p:nvPr>
        </p:nvSpPr>
        <p:spPr>
          <a:xfrm>
            <a:off x="5000754" y="4142275"/>
            <a:ext cx="12723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Vista</a:t>
            </a:r>
            <a:endParaRPr sz="14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1"/>
          <p:cNvSpPr txBox="1"/>
          <p:nvPr>
            <p:ph idx="4294967295" type="body"/>
          </p:nvPr>
        </p:nvSpPr>
        <p:spPr>
          <a:xfrm>
            <a:off x="7044313" y="4142275"/>
            <a:ext cx="12723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Baby</a:t>
            </a:r>
            <a:endParaRPr sz="14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2551" y="2258448"/>
            <a:ext cx="1741575" cy="17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 rotWithShape="1">
          <a:blip r:embed="rId5">
            <a:alphaModFix/>
          </a:blip>
          <a:srcRect b="8854" l="4194" r="4213" t="11228"/>
          <a:stretch/>
        </p:blipFill>
        <p:spPr>
          <a:xfrm>
            <a:off x="4696150" y="2416500"/>
            <a:ext cx="1881500" cy="16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 rotWithShape="1">
          <a:blip r:embed="rId6">
            <a:alphaModFix/>
          </a:blip>
          <a:srcRect b="11945" l="0" r="0" t="6567"/>
          <a:stretch/>
        </p:blipFill>
        <p:spPr>
          <a:xfrm>
            <a:off x="6739725" y="2480175"/>
            <a:ext cx="1881474" cy="15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903175" y="321488"/>
            <a:ext cx="12399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Demo 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31"/>
          <p:cNvGrpSpPr/>
          <p:nvPr/>
        </p:nvGrpSpPr>
        <p:grpSpPr>
          <a:xfrm>
            <a:off x="456583" y="402336"/>
            <a:ext cx="446539" cy="303895"/>
            <a:chOff x="6228583" y="3237664"/>
            <a:chExt cx="446539" cy="303895"/>
          </a:xfrm>
        </p:grpSpPr>
        <p:sp>
          <p:nvSpPr>
            <p:cNvPr id="337" name="Google Shape;337;p31"/>
            <p:cNvSpPr/>
            <p:nvPr/>
          </p:nvSpPr>
          <p:spPr>
            <a:xfrm>
              <a:off x="6357508" y="3277453"/>
              <a:ext cx="26865" cy="25912"/>
            </a:xfrm>
            <a:custGeom>
              <a:rect b="b" l="l" r="r" t="t"/>
              <a:pathLst>
                <a:path extrusionOk="0" h="816" w="846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6276596" y="3358746"/>
              <a:ext cx="26896" cy="25912"/>
            </a:xfrm>
            <a:custGeom>
              <a:rect b="b" l="l" r="r" t="t"/>
              <a:pathLst>
                <a:path extrusionOk="0" h="816" w="847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6357508" y="3358365"/>
              <a:ext cx="26865" cy="25912"/>
            </a:xfrm>
            <a:custGeom>
              <a:rect b="b" l="l" r="r" t="t"/>
              <a:pathLst>
                <a:path extrusionOk="0" h="816" w="846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6276596" y="3277453"/>
              <a:ext cx="26896" cy="25912"/>
            </a:xfrm>
            <a:custGeom>
              <a:rect b="b" l="l" r="r" t="t"/>
              <a:pathLst>
                <a:path extrusionOk="0" h="816" w="847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6526508" y="3290314"/>
              <a:ext cx="21593" cy="19879"/>
            </a:xfrm>
            <a:custGeom>
              <a:rect b="b" l="l" r="r" t="t"/>
              <a:pathLst>
                <a:path extrusionOk="0" h="626" w="68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6465253" y="3352299"/>
              <a:ext cx="20831" cy="19498"/>
            </a:xfrm>
            <a:custGeom>
              <a:rect b="b" l="l" r="r" t="t"/>
              <a:pathLst>
                <a:path extrusionOk="0" h="614" w="656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6526508" y="3352299"/>
              <a:ext cx="21593" cy="19498"/>
            </a:xfrm>
            <a:custGeom>
              <a:rect b="b" l="l" r="r" t="t"/>
              <a:pathLst>
                <a:path extrusionOk="0" h="614" w="68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6465253" y="3290314"/>
              <a:ext cx="20831" cy="19879"/>
            </a:xfrm>
            <a:custGeom>
              <a:rect b="b" l="l" r="r" t="t"/>
              <a:pathLst>
                <a:path extrusionOk="0" h="626" w="656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304573" y="3437180"/>
              <a:ext cx="119145" cy="13274"/>
            </a:xfrm>
            <a:custGeom>
              <a:rect b="b" l="l" r="r" t="t"/>
              <a:pathLst>
                <a:path extrusionOk="0" h="418" w="3752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304573" y="3500341"/>
              <a:ext cx="25372" cy="13242"/>
            </a:xfrm>
            <a:custGeom>
              <a:rect b="b" l="l" r="r" t="t"/>
              <a:pathLst>
                <a:path extrusionOk="0" h="417" w="799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346934" y="3500341"/>
              <a:ext cx="76784" cy="13242"/>
            </a:xfrm>
            <a:custGeom>
              <a:rect b="b" l="l" r="r" t="t"/>
              <a:pathLst>
                <a:path extrusionOk="0" h="417" w="2418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304573" y="3468935"/>
              <a:ext cx="119145" cy="12893"/>
            </a:xfrm>
            <a:custGeom>
              <a:rect b="b" l="l" r="r" t="t"/>
              <a:pathLst>
                <a:path extrusionOk="0" h="406" w="3752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228583" y="3237664"/>
              <a:ext cx="357688" cy="186338"/>
            </a:xfrm>
            <a:custGeom>
              <a:rect b="b" l="l" r="r" t="t"/>
              <a:pathLst>
                <a:path extrusionOk="0" h="5868" w="11264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295141" y="3295775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482273" y="3306763"/>
              <a:ext cx="48045" cy="48045"/>
            </a:xfrm>
            <a:custGeom>
              <a:rect b="b" l="l" r="r" t="t"/>
              <a:pathLst>
                <a:path extrusionOk="0" h="1513" w="1513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456584" y="3437180"/>
              <a:ext cx="76784" cy="76403"/>
            </a:xfrm>
            <a:custGeom>
              <a:rect b="b" l="l" r="r" t="t"/>
              <a:pathLst>
                <a:path extrusionOk="0" h="2406" w="2418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6268658" y="3367351"/>
              <a:ext cx="406464" cy="174208"/>
            </a:xfrm>
            <a:custGeom>
              <a:rect b="b" l="l" r="r" t="t"/>
              <a:pathLst>
                <a:path extrusionOk="0" h="5486" w="1280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2"/>
          <p:cNvPicPr preferRelativeResize="0"/>
          <p:nvPr/>
        </p:nvPicPr>
        <p:blipFill rotWithShape="1">
          <a:blip r:embed="rId3">
            <a:alphaModFix/>
          </a:blip>
          <a:srcRect b="12401" l="8374" r="8382" t="12393"/>
          <a:stretch/>
        </p:blipFill>
        <p:spPr>
          <a:xfrm>
            <a:off x="4765188" y="1369099"/>
            <a:ext cx="3817423" cy="34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2"/>
          <p:cNvSpPr txBox="1"/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FUTURE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0" name="Google Shape;360;p32"/>
          <p:cNvSpPr txBox="1"/>
          <p:nvPr>
            <p:ph idx="1" type="subTitle"/>
          </p:nvPr>
        </p:nvSpPr>
        <p:spPr>
          <a:xfrm>
            <a:off x="720025" y="2202500"/>
            <a:ext cx="3026400" cy="2044500"/>
          </a:xfrm>
          <a:prstGeom prst="rect">
            <a:avLst/>
          </a:prstGeom>
        </p:spPr>
        <p:txBody>
          <a:bodyPr anchorCtr="0" anchor="b" bIns="0" lIns="91425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 we have done a little on this project, </a:t>
            </a:r>
            <a:r>
              <a:rPr lang="en"/>
              <a:t>this is just a initial state of the project , but you know it , if  one got time , the world could go much more further if you have the time and energy , you can also try out new </a:t>
            </a:r>
            <a:r>
              <a:rPr lang="en"/>
              <a:t>technologies</a:t>
            </a:r>
            <a:r>
              <a:rPr lang="en"/>
              <a:t> in this test ground</a:t>
            </a:r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2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2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4379313" y="114175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4190238" y="2835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 rotWithShape="1">
          <a:blip r:embed="rId4">
            <a:alphaModFix/>
          </a:blip>
          <a:srcRect b="81710" l="46960" r="44094" t="6693"/>
          <a:stretch/>
        </p:blipFill>
        <p:spPr>
          <a:xfrm flipH="1" rot="10800000">
            <a:off x="8543321" y="1412476"/>
            <a:ext cx="391449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r>
              <a:rPr lang="en">
                <a:solidFill>
                  <a:schemeClr val="dk2"/>
                </a:solidFill>
              </a:rPr>
              <a:t>PROJECTS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2" name="Google Shape;372;p33"/>
          <p:cNvPicPr preferRelativeResize="0"/>
          <p:nvPr/>
        </p:nvPicPr>
        <p:blipFill rotWithShape="1">
          <a:blip r:embed="rId3">
            <a:alphaModFix/>
          </a:blip>
          <a:srcRect b="12961" l="59287" r="109" t="11765"/>
          <a:stretch/>
        </p:blipFill>
        <p:spPr>
          <a:xfrm>
            <a:off x="6282275" y="905500"/>
            <a:ext cx="2133600" cy="39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3"/>
          <p:cNvSpPr txBox="1"/>
          <p:nvPr/>
        </p:nvSpPr>
        <p:spPr>
          <a:xfrm>
            <a:off x="728125" y="1460175"/>
            <a:ext cx="44916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 door and world lead to the outside world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More models like machine and buildings , animations on models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Ceiling and ceiling lamp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Clouds and sky , sky dome , sun light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Remake the assembly line to make it more sophisticated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More PBR materials and time consuming rendering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Ray-tracing reflections , mirrors , other physical features , such as vibration and wind</a:t>
            </a: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74" name="Google Shape;374;p33"/>
          <p:cNvPicPr preferRelativeResize="0"/>
          <p:nvPr/>
        </p:nvPicPr>
        <p:blipFill rotWithShape="1">
          <a:blip r:embed="rId4">
            <a:alphaModFix/>
          </a:blip>
          <a:srcRect b="81710" l="42779" r="44094" t="6693"/>
          <a:stretch/>
        </p:blipFill>
        <p:spPr>
          <a:xfrm flipH="1" rot="10800000">
            <a:off x="8128663" y="28605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5892125" y="32466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 rotWithShape="1">
          <a:blip r:embed="rId4">
            <a:alphaModFix/>
          </a:blip>
          <a:srcRect b="81493" l="50634" r="43731" t="9752"/>
          <a:stretch/>
        </p:blipFill>
        <p:spPr>
          <a:xfrm flipH="1" rot="10800000">
            <a:off x="6648525" y="1256125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